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2" r:id="rId66"/>
    <p:sldMasterId id="2147484820" r:id="rId67"/>
    <p:sldMasterId id="2147484838" r:id="rId68"/>
    <p:sldMasterId id="2147484856" r:id="rId69"/>
    <p:sldMasterId id="2147484874" r:id="rId70"/>
    <p:sldMasterId id="2147484892" r:id="rId71"/>
    <p:sldMasterId id="2147484910" r:id="rId72"/>
    <p:sldMasterId id="2147484928" r:id="rId73"/>
    <p:sldMasterId id="2147484946" r:id="rId74"/>
    <p:sldMasterId id="2147484964" r:id="rId75"/>
    <p:sldMasterId id="2147484982" r:id="rId76"/>
    <p:sldMasterId id="2147485000" r:id="rId77"/>
    <p:sldMasterId id="2147485018" r:id="rId78"/>
    <p:sldMasterId id="2147485037" r:id="rId79"/>
    <p:sldMasterId id="2147485055" r:id="rId80"/>
    <p:sldMasterId id="2147485074" r:id="rId81"/>
    <p:sldMasterId id="2147485093" r:id="rId82"/>
    <p:sldMasterId id="2147485112" r:id="rId83"/>
    <p:sldMasterId id="2147485131" r:id="rId84"/>
  </p:sldMasterIdLst>
  <p:notesMasterIdLst>
    <p:notesMasterId r:id="rId86"/>
  </p:notesMasterIdLst>
  <p:handoutMasterIdLst>
    <p:handoutMasterId r:id="rId108"/>
  </p:handoutMasterIdLst>
  <p:sldIdLst>
    <p:sldId id="518" r:id="rId85"/>
    <p:sldId id="523" r:id="rId87"/>
    <p:sldId id="524" r:id="rId88"/>
    <p:sldId id="519" r:id="rId89"/>
    <p:sldId id="525" r:id="rId90"/>
    <p:sldId id="527" r:id="rId91"/>
    <p:sldId id="528" r:id="rId92"/>
    <p:sldId id="526" r:id="rId93"/>
    <p:sldId id="529" r:id="rId94"/>
    <p:sldId id="530" r:id="rId95"/>
    <p:sldId id="531" r:id="rId96"/>
    <p:sldId id="532" r:id="rId97"/>
    <p:sldId id="534" r:id="rId98"/>
    <p:sldId id="535" r:id="rId99"/>
    <p:sldId id="536" r:id="rId100"/>
    <p:sldId id="538" r:id="rId101"/>
    <p:sldId id="537" r:id="rId102"/>
    <p:sldId id="540" r:id="rId103"/>
    <p:sldId id="541" r:id="rId104"/>
    <p:sldId id="542" r:id="rId105"/>
    <p:sldId id="543" r:id="rId106"/>
    <p:sldId id="544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518"/>
            <p14:sldId id="523"/>
            <p14:sldId id="524"/>
            <p14:sldId id="519"/>
            <p14:sldId id="525"/>
            <p14:sldId id="527"/>
            <p14:sldId id="528"/>
            <p14:sldId id="526"/>
            <p14:sldId id="529"/>
            <p14:sldId id="530"/>
            <p14:sldId id="531"/>
            <p14:sldId id="532"/>
            <p14:sldId id="534"/>
            <p14:sldId id="535"/>
            <p14:sldId id="536"/>
            <p14:sldId id="538"/>
            <p14:sldId id="537"/>
            <p14:sldId id="540"/>
            <p14:sldId id="541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517" userDrawn="1">
          <p15:clr>
            <a:srgbClr val="A4A3A4"/>
          </p15:clr>
        </p15:guide>
        <p15:guide id="4" orient="horz" pos="21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517"/>
        <p:guide orient="horz" pos="21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14.xml"/><Relationship Id="rId98" Type="http://schemas.openxmlformats.org/officeDocument/2006/relationships/slide" Target="slides/slide13.xml"/><Relationship Id="rId97" Type="http://schemas.openxmlformats.org/officeDocument/2006/relationships/slide" Target="slides/slide12.xml"/><Relationship Id="rId96" Type="http://schemas.openxmlformats.org/officeDocument/2006/relationships/slide" Target="slides/slide11.xml"/><Relationship Id="rId95" Type="http://schemas.openxmlformats.org/officeDocument/2006/relationships/slide" Target="slides/slide10.xml"/><Relationship Id="rId94" Type="http://schemas.openxmlformats.org/officeDocument/2006/relationships/slide" Target="slides/slide9.xml"/><Relationship Id="rId93" Type="http://schemas.openxmlformats.org/officeDocument/2006/relationships/slide" Target="slides/slide8.xml"/><Relationship Id="rId92" Type="http://schemas.openxmlformats.org/officeDocument/2006/relationships/slide" Target="slides/slide7.xml"/><Relationship Id="rId91" Type="http://schemas.openxmlformats.org/officeDocument/2006/relationships/slide" Target="slides/slide6.xml"/><Relationship Id="rId90" Type="http://schemas.openxmlformats.org/officeDocument/2006/relationships/slide" Target="slides/slide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.xml"/><Relationship Id="rId88" Type="http://schemas.openxmlformats.org/officeDocument/2006/relationships/slide" Target="slides/slide3.xml"/><Relationship Id="rId87" Type="http://schemas.openxmlformats.org/officeDocument/2006/relationships/slide" Target="slides/slide2.xml"/><Relationship Id="rId86" Type="http://schemas.openxmlformats.org/officeDocument/2006/relationships/notesMaster" Target="notesMasters/notesMaster1.xml"/><Relationship Id="rId85" Type="http://schemas.openxmlformats.org/officeDocument/2006/relationships/slide" Target="slides/slide1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3" Type="http://schemas.openxmlformats.org/officeDocument/2006/relationships/tags" Target="tags/tag26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Master" Target="slideMasters/slideMaster10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22.xml"/><Relationship Id="rId106" Type="http://schemas.openxmlformats.org/officeDocument/2006/relationships/slide" Target="slides/slide21.xml"/><Relationship Id="rId105" Type="http://schemas.openxmlformats.org/officeDocument/2006/relationships/slide" Target="slides/slide20.xml"/><Relationship Id="rId104" Type="http://schemas.openxmlformats.org/officeDocument/2006/relationships/slide" Target="slides/slide19.xml"/><Relationship Id="rId103" Type="http://schemas.openxmlformats.org/officeDocument/2006/relationships/slide" Target="slides/slide18.xml"/><Relationship Id="rId102" Type="http://schemas.openxmlformats.org/officeDocument/2006/relationships/slide" Target="slides/slide17.xml"/><Relationship Id="rId101" Type="http://schemas.openxmlformats.org/officeDocument/2006/relationships/slide" Target="slides/slide16.xml"/><Relationship Id="rId100" Type="http://schemas.openxmlformats.org/officeDocument/2006/relationships/slide" Target="slides/slide1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7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0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0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0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0.xml"/></Relationships>
</file>

<file path=ppt/slideLayouts/_rels/slideLayout1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1.xml"/></Relationships>
</file>

<file path=ppt/slideLayouts/_rels/slideLayout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1.xml"/></Relationships>
</file>

<file path=ppt/slideLayouts/_rels/slideLayout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1.xml"/></Relationships>
</file>

<file path=ppt/slideLayouts/_rels/slideLayout1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2.xml"/></Relationships>
</file>

<file path=ppt/slideLayouts/_rels/slideLayout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2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2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2.xml"/></Relationships>
</file>

<file path=ppt/slideLayouts/_rels/slideLayout1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3.xml"/></Relationships>
</file>

<file path=ppt/slideLayouts/_rels/slideLayout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3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4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4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4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2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5.xml"/></Relationships>
</file>

<file path=ppt/slideLayouts/_rels/slideLayout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5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5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5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5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6.xml"/></Relationships>
</file>

<file path=ppt/slideLayouts/_rels/slideLayout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6.xml"/></Relationships>
</file>

<file path=ppt/slideLayouts/_rels/slideLayout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6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6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6.xml"/></Relationships>
</file>

<file path=ppt/slideLayouts/_rels/slideLayout1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6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29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7.xml"/></Relationships>
</file>

<file path=ppt/slideLayouts/_rels/slideLayout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7.xml"/></Relationships>
</file>

<file path=ppt/slideLayouts/_rels/slideLayout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7.xml"/></Relationships>
</file>

<file path=ppt/slideLayouts/_rels/slideLayout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7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7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8.xml"/></Relationships>
</file>

<file path=ppt/slideLayouts/_rels/slideLayout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8.xml"/></Relationships>
</file>

<file path=ppt/slideLayouts/_rels/slideLayout1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8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8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8.xml"/></Relationships>
</file>

<file path=ppt/slideLayouts/_rels/slideLayout1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8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9.xml"/></Relationships>
</file>

<file path=ppt/slideLayouts/_rels/slideLayout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9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9.xml"/></Relationships>
</file>

<file path=ppt/slideLayouts/_rels/slideLayout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9.xml"/></Relationships>
</file>

<file path=ppt/slideLayouts/_rels/slideLayout1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9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0.xml"/></Relationships>
</file>

<file path=ppt/slideLayouts/_rels/slideLayout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0.xml"/></Relationships>
</file>

<file path=ppt/slideLayouts/_rels/slideLayout1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0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0.xml"/></Relationships>
</file>

<file path=ppt/slideLayouts/_rels/slideLayout1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0.xml"/></Relationships>
</file>

<file path=ppt/slideLayouts/_rels/slideLayout13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0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1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1.xml"/></Relationships>
</file>

<file path=ppt/slideLayouts/_rels/slideLayout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1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1.xml"/></Relationships>
</file>

<file path=ppt/slideLayouts/_rels/slideLayout13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1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2.xml"/></Relationships>
</file>

<file path=ppt/slideLayouts/_rels/slideLayout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2.xml"/></Relationships>
</file>

<file path=ppt/slideLayouts/_rels/slideLayout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2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2.xml"/></Relationships>
</file>

<file path=ppt/slideLayouts/_rels/slideLayout1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2.xml"/></Relationships>
</file>

<file path=ppt/slideLayouts/_rels/slideLayout13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3.xml"/></Relationships>
</file>

<file path=ppt/slideLayouts/_rels/slideLayout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3.xml"/></Relationships>
</file>

<file path=ppt/slideLayouts/_rels/slideLayout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3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3.xml"/></Relationships>
</file>

<file path=ppt/slideLayouts/_rels/slideLayout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3.xml"/></Relationships>
</file>

<file path=ppt/slideLayouts/_rels/slideLayout1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3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" Type="http://schemas.openxmlformats.org/officeDocument/2006/relationships/slideLayout" Target="../slideLayouts/slideLayout1075.xml"/><Relationship Id="rId19" Type="http://schemas.openxmlformats.org/officeDocument/2006/relationships/theme" Target="../theme/theme6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9.xml"/><Relationship Id="rId8" Type="http://schemas.openxmlformats.org/officeDocument/2006/relationships/slideLayout" Target="../slideLayouts/slideLayout1098.xml"/><Relationship Id="rId7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95.xml"/><Relationship Id="rId4" Type="http://schemas.openxmlformats.org/officeDocument/2006/relationships/slideLayout" Target="../slideLayouts/slideLayout1094.xml"/><Relationship Id="rId3" Type="http://schemas.openxmlformats.org/officeDocument/2006/relationships/slideLayout" Target="../slideLayouts/slideLayout1093.xml"/><Relationship Id="rId2" Type="http://schemas.openxmlformats.org/officeDocument/2006/relationships/slideLayout" Target="../slideLayouts/slideLayout1092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06.xml"/><Relationship Id="rId15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04.xml"/><Relationship Id="rId13" Type="http://schemas.openxmlformats.org/officeDocument/2006/relationships/slideLayout" Target="../slideLayouts/slideLayout1103.xml"/><Relationship Id="rId12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1.xml"/><Relationship Id="rId10" Type="http://schemas.openxmlformats.org/officeDocument/2006/relationships/slideLayout" Target="../slideLayouts/slideLayout1100.xml"/><Relationship Id="rId1" Type="http://schemas.openxmlformats.org/officeDocument/2006/relationships/slideLayout" Target="../slideLayouts/slideLayout1091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3.xml"/><Relationship Id="rId8" Type="http://schemas.openxmlformats.org/officeDocument/2006/relationships/slideLayout" Target="../slideLayouts/slideLayout1132.xml"/><Relationship Id="rId7" Type="http://schemas.openxmlformats.org/officeDocument/2006/relationships/slideLayout" Target="../slideLayouts/slideLayout1131.xml"/><Relationship Id="rId6" Type="http://schemas.openxmlformats.org/officeDocument/2006/relationships/slideLayout" Target="../slideLayouts/slideLayout1130.xml"/><Relationship Id="rId5" Type="http://schemas.openxmlformats.org/officeDocument/2006/relationships/slideLayout" Target="../slideLayouts/slideLayout1129.xml"/><Relationship Id="rId4" Type="http://schemas.openxmlformats.org/officeDocument/2006/relationships/slideLayout" Target="../slideLayouts/slideLayout1128.xml"/><Relationship Id="rId3" Type="http://schemas.openxmlformats.org/officeDocument/2006/relationships/slideLayout" Target="../slideLayouts/slideLayout1127.xml"/><Relationship Id="rId2" Type="http://schemas.openxmlformats.org/officeDocument/2006/relationships/slideLayout" Target="../slideLayouts/slideLayout1126.xml"/><Relationship Id="rId19" Type="http://schemas.openxmlformats.org/officeDocument/2006/relationships/theme" Target="../theme/theme6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41.xml"/><Relationship Id="rId16" Type="http://schemas.openxmlformats.org/officeDocument/2006/relationships/slideLayout" Target="../slideLayouts/slideLayout1140.xml"/><Relationship Id="rId15" Type="http://schemas.openxmlformats.org/officeDocument/2006/relationships/slideLayout" Target="../slideLayouts/slideLayout1139.xml"/><Relationship Id="rId14" Type="http://schemas.openxmlformats.org/officeDocument/2006/relationships/slideLayout" Target="../slideLayouts/slideLayout1138.xml"/><Relationship Id="rId13" Type="http://schemas.openxmlformats.org/officeDocument/2006/relationships/slideLayout" Target="../slideLayouts/slideLayout1137.xml"/><Relationship Id="rId12" Type="http://schemas.openxmlformats.org/officeDocument/2006/relationships/slideLayout" Target="../slideLayouts/slideLayout1136.xml"/><Relationship Id="rId11" Type="http://schemas.openxmlformats.org/officeDocument/2006/relationships/slideLayout" Target="../slideLayouts/slideLayout1135.xml"/><Relationship Id="rId10" Type="http://schemas.openxmlformats.org/officeDocument/2006/relationships/slideLayout" Target="../slideLayouts/slideLayout1134.xml"/><Relationship Id="rId1" Type="http://schemas.openxmlformats.org/officeDocument/2006/relationships/slideLayout" Target="../slideLayouts/slideLayout1125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0.xml"/><Relationship Id="rId8" Type="http://schemas.openxmlformats.org/officeDocument/2006/relationships/slideLayout" Target="../slideLayouts/slideLayout1149.xml"/><Relationship Id="rId7" Type="http://schemas.openxmlformats.org/officeDocument/2006/relationships/slideLayout" Target="../slideLayouts/slideLayout1148.xml"/><Relationship Id="rId6" Type="http://schemas.openxmlformats.org/officeDocument/2006/relationships/slideLayout" Target="../slideLayouts/slideLayout1147.xml"/><Relationship Id="rId5" Type="http://schemas.openxmlformats.org/officeDocument/2006/relationships/slideLayout" Target="../slideLayouts/slideLayout1146.xml"/><Relationship Id="rId4" Type="http://schemas.openxmlformats.org/officeDocument/2006/relationships/slideLayout" Target="../slideLayouts/slideLayout1145.xml"/><Relationship Id="rId3" Type="http://schemas.openxmlformats.org/officeDocument/2006/relationships/slideLayout" Target="../slideLayouts/slideLayout1144.xml"/><Relationship Id="rId2" Type="http://schemas.openxmlformats.org/officeDocument/2006/relationships/slideLayout" Target="../slideLayouts/slideLayout1143.xml"/><Relationship Id="rId19" Type="http://schemas.openxmlformats.org/officeDocument/2006/relationships/theme" Target="../theme/theme6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58.xml"/><Relationship Id="rId16" Type="http://schemas.openxmlformats.org/officeDocument/2006/relationships/slideLayout" Target="../slideLayouts/slideLayout1157.xml"/><Relationship Id="rId15" Type="http://schemas.openxmlformats.org/officeDocument/2006/relationships/slideLayout" Target="../slideLayouts/slideLayout1156.xml"/><Relationship Id="rId14" Type="http://schemas.openxmlformats.org/officeDocument/2006/relationships/slideLayout" Target="../slideLayouts/slideLayout1155.xml"/><Relationship Id="rId13" Type="http://schemas.openxmlformats.org/officeDocument/2006/relationships/slideLayout" Target="../slideLayouts/slideLayout1154.xml"/><Relationship Id="rId12" Type="http://schemas.openxmlformats.org/officeDocument/2006/relationships/slideLayout" Target="../slideLayouts/slideLayout1153.xml"/><Relationship Id="rId11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4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7.xml"/><Relationship Id="rId8" Type="http://schemas.openxmlformats.org/officeDocument/2006/relationships/slideLayout" Target="../slideLayouts/slideLayout1166.xml"/><Relationship Id="rId7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62.xml"/><Relationship Id="rId3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60.xml"/><Relationship Id="rId19" Type="http://schemas.openxmlformats.org/officeDocument/2006/relationships/theme" Target="../theme/theme6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75.xml"/><Relationship Id="rId16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73.xml"/><Relationship Id="rId14" Type="http://schemas.openxmlformats.org/officeDocument/2006/relationships/slideLayout" Target="../slideLayouts/slideLayout1172.xml"/><Relationship Id="rId13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4.xml"/><Relationship Id="rId8" Type="http://schemas.openxmlformats.org/officeDocument/2006/relationships/slideLayout" Target="../slideLayouts/slideLayout1183.xml"/><Relationship Id="rId7" Type="http://schemas.openxmlformats.org/officeDocument/2006/relationships/slideLayout" Target="../slideLayouts/slideLayout1182.xml"/><Relationship Id="rId6" Type="http://schemas.openxmlformats.org/officeDocument/2006/relationships/slideLayout" Target="../slideLayouts/slideLayout1181.xml"/><Relationship Id="rId5" Type="http://schemas.openxmlformats.org/officeDocument/2006/relationships/slideLayout" Target="../slideLayouts/slideLayout1180.xml"/><Relationship Id="rId4" Type="http://schemas.openxmlformats.org/officeDocument/2006/relationships/slideLayout" Target="../slideLayouts/slideLayout1179.xml"/><Relationship Id="rId3" Type="http://schemas.openxmlformats.org/officeDocument/2006/relationships/slideLayout" Target="../slideLayouts/slideLayout1178.xml"/><Relationship Id="rId2" Type="http://schemas.openxmlformats.org/officeDocument/2006/relationships/slideLayout" Target="../slideLayouts/slideLayout1177.xml"/><Relationship Id="rId19" Type="http://schemas.openxmlformats.org/officeDocument/2006/relationships/theme" Target="../theme/theme7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2.xml"/><Relationship Id="rId16" Type="http://schemas.openxmlformats.org/officeDocument/2006/relationships/slideLayout" Target="../slideLayouts/slideLayout1191.xml"/><Relationship Id="rId15" Type="http://schemas.openxmlformats.org/officeDocument/2006/relationships/slideLayout" Target="../slideLayouts/slideLayout1190.xml"/><Relationship Id="rId14" Type="http://schemas.openxmlformats.org/officeDocument/2006/relationships/slideLayout" Target="../slideLayouts/slideLayout1189.xml"/><Relationship Id="rId13" Type="http://schemas.openxmlformats.org/officeDocument/2006/relationships/slideLayout" Target="../slideLayouts/slideLayout1188.xml"/><Relationship Id="rId12" Type="http://schemas.openxmlformats.org/officeDocument/2006/relationships/slideLayout" Target="../slideLayouts/slideLayout1187.xml"/><Relationship Id="rId11" Type="http://schemas.openxmlformats.org/officeDocument/2006/relationships/slideLayout" Target="../slideLayouts/slideLayout1186.xml"/><Relationship Id="rId10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6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1.xml"/><Relationship Id="rId8" Type="http://schemas.openxmlformats.org/officeDocument/2006/relationships/slideLayout" Target="../slideLayouts/slideLayout1200.xml"/><Relationship Id="rId7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198.xml"/><Relationship Id="rId5" Type="http://schemas.openxmlformats.org/officeDocument/2006/relationships/slideLayout" Target="../slideLayouts/slideLayout1197.xml"/><Relationship Id="rId4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5.xml"/><Relationship Id="rId2" Type="http://schemas.openxmlformats.org/officeDocument/2006/relationships/slideLayout" Target="../slideLayouts/slideLayout1194.xml"/><Relationship Id="rId19" Type="http://schemas.openxmlformats.org/officeDocument/2006/relationships/theme" Target="../theme/theme7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08.xml"/><Relationship Id="rId15" Type="http://schemas.openxmlformats.org/officeDocument/2006/relationships/slideLayout" Target="../slideLayouts/slideLayout1207.xml"/><Relationship Id="rId14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3.xml"/><Relationship Id="rId10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193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11.xml"/><Relationship Id="rId19" Type="http://schemas.openxmlformats.org/officeDocument/2006/relationships/theme" Target="../theme/theme7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26.xml"/><Relationship Id="rId16" Type="http://schemas.openxmlformats.org/officeDocument/2006/relationships/slideLayout" Target="../slideLayouts/slideLayout1225.xml"/><Relationship Id="rId15" Type="http://schemas.openxmlformats.org/officeDocument/2006/relationships/slideLayout" Target="../slideLayouts/slideLayout1224.xml"/><Relationship Id="rId14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19.xml"/><Relationship Id="rId1" Type="http://schemas.openxmlformats.org/officeDocument/2006/relationships/slideLayout" Target="../slideLayouts/slideLayout1210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5.xml"/><Relationship Id="rId8" Type="http://schemas.openxmlformats.org/officeDocument/2006/relationships/slideLayout" Target="../slideLayouts/slideLayout1234.xml"/><Relationship Id="rId7" Type="http://schemas.openxmlformats.org/officeDocument/2006/relationships/slideLayout" Target="../slideLayouts/slideLayout1233.xml"/><Relationship Id="rId6" Type="http://schemas.openxmlformats.org/officeDocument/2006/relationships/slideLayout" Target="../slideLayouts/slideLayout1232.xml"/><Relationship Id="rId5" Type="http://schemas.openxmlformats.org/officeDocument/2006/relationships/slideLayout" Target="../slideLayouts/slideLayout1231.xml"/><Relationship Id="rId4" Type="http://schemas.openxmlformats.org/officeDocument/2006/relationships/slideLayout" Target="../slideLayouts/slideLayout1230.xml"/><Relationship Id="rId3" Type="http://schemas.openxmlformats.org/officeDocument/2006/relationships/slideLayout" Target="../slideLayouts/slideLayout1229.xml"/><Relationship Id="rId2" Type="http://schemas.openxmlformats.org/officeDocument/2006/relationships/slideLayout" Target="../slideLayouts/slideLayout1228.xml"/><Relationship Id="rId19" Type="http://schemas.openxmlformats.org/officeDocument/2006/relationships/theme" Target="../theme/theme7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43.xml"/><Relationship Id="rId16" Type="http://schemas.openxmlformats.org/officeDocument/2006/relationships/slideLayout" Target="../slideLayouts/slideLayout1242.xml"/><Relationship Id="rId15" Type="http://schemas.openxmlformats.org/officeDocument/2006/relationships/slideLayout" Target="../slideLayouts/slideLayout1241.xml"/><Relationship Id="rId14" Type="http://schemas.openxmlformats.org/officeDocument/2006/relationships/slideLayout" Target="../slideLayouts/slideLayout1240.xml"/><Relationship Id="rId13" Type="http://schemas.openxmlformats.org/officeDocument/2006/relationships/slideLayout" Target="../slideLayouts/slideLayout1239.xml"/><Relationship Id="rId12" Type="http://schemas.openxmlformats.org/officeDocument/2006/relationships/slideLayout" Target="../slideLayouts/slideLayout1238.xml"/><Relationship Id="rId11" Type="http://schemas.openxmlformats.org/officeDocument/2006/relationships/slideLayout" Target="../slideLayouts/slideLayout1237.xml"/><Relationship Id="rId10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27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9" Type="http://schemas.openxmlformats.org/officeDocument/2006/relationships/theme" Target="../theme/theme7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60.xml"/><Relationship Id="rId16" Type="http://schemas.openxmlformats.org/officeDocument/2006/relationships/slideLayout" Target="../slideLayouts/slideLayout1259.xml"/><Relationship Id="rId15" Type="http://schemas.openxmlformats.org/officeDocument/2006/relationships/slideLayout" Target="../slideLayouts/slideLayout1258.xml"/><Relationship Id="rId14" Type="http://schemas.openxmlformats.org/officeDocument/2006/relationships/slideLayout" Target="../slideLayouts/slideLayout1257.xml"/><Relationship Id="rId13" Type="http://schemas.openxmlformats.org/officeDocument/2006/relationships/slideLayout" Target="../slideLayouts/slideLayout1256.xml"/><Relationship Id="rId12" Type="http://schemas.openxmlformats.org/officeDocument/2006/relationships/slideLayout" Target="../slideLayouts/slideLayout1255.xml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9.xml"/><Relationship Id="rId8" Type="http://schemas.openxmlformats.org/officeDocument/2006/relationships/slideLayout" Target="../slideLayouts/slideLayout1268.xml"/><Relationship Id="rId7" Type="http://schemas.openxmlformats.org/officeDocument/2006/relationships/slideLayout" Target="../slideLayouts/slideLayout1267.xml"/><Relationship Id="rId6" Type="http://schemas.openxmlformats.org/officeDocument/2006/relationships/slideLayout" Target="../slideLayouts/slideLayout1266.xml"/><Relationship Id="rId5" Type="http://schemas.openxmlformats.org/officeDocument/2006/relationships/slideLayout" Target="../slideLayouts/slideLayout1265.xml"/><Relationship Id="rId4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63.xml"/><Relationship Id="rId2" Type="http://schemas.openxmlformats.org/officeDocument/2006/relationships/slideLayout" Target="../slideLayouts/slideLayout1262.xml"/><Relationship Id="rId19" Type="http://schemas.openxmlformats.org/officeDocument/2006/relationships/theme" Target="../theme/theme7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77.xml"/><Relationship Id="rId16" Type="http://schemas.openxmlformats.org/officeDocument/2006/relationships/slideLayout" Target="../slideLayouts/slideLayout1276.xml"/><Relationship Id="rId15" Type="http://schemas.openxmlformats.org/officeDocument/2006/relationships/slideLayout" Target="../slideLayouts/slideLayout1275.xml"/><Relationship Id="rId14" Type="http://schemas.openxmlformats.org/officeDocument/2006/relationships/slideLayout" Target="../slideLayouts/slideLayout1274.xml"/><Relationship Id="rId13" Type="http://schemas.openxmlformats.org/officeDocument/2006/relationships/slideLayout" Target="../slideLayouts/slideLayout1273.xml"/><Relationship Id="rId12" Type="http://schemas.openxmlformats.org/officeDocument/2006/relationships/slideLayout" Target="../slideLayouts/slideLayout1272.xml"/><Relationship Id="rId11" Type="http://schemas.openxmlformats.org/officeDocument/2006/relationships/slideLayout" Target="../slideLayouts/slideLayout1271.xml"/><Relationship Id="rId10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1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6.xml"/><Relationship Id="rId8" Type="http://schemas.openxmlformats.org/officeDocument/2006/relationships/slideLayout" Target="../slideLayouts/slideLayout1285.xml"/><Relationship Id="rId7" Type="http://schemas.openxmlformats.org/officeDocument/2006/relationships/slideLayout" Target="../slideLayouts/slideLayout1284.xml"/><Relationship Id="rId6" Type="http://schemas.openxmlformats.org/officeDocument/2006/relationships/slideLayout" Target="../slideLayouts/slideLayout1283.xml"/><Relationship Id="rId5" Type="http://schemas.openxmlformats.org/officeDocument/2006/relationships/slideLayout" Target="../slideLayouts/slideLayout1282.xml"/><Relationship Id="rId4" Type="http://schemas.openxmlformats.org/officeDocument/2006/relationships/slideLayout" Target="../slideLayouts/slideLayout1281.xml"/><Relationship Id="rId3" Type="http://schemas.openxmlformats.org/officeDocument/2006/relationships/slideLayout" Target="../slideLayouts/slideLayout1280.xml"/><Relationship Id="rId2" Type="http://schemas.openxmlformats.org/officeDocument/2006/relationships/slideLayout" Target="../slideLayouts/slideLayout1279.xml"/><Relationship Id="rId19" Type="http://schemas.openxmlformats.org/officeDocument/2006/relationships/theme" Target="../theme/theme7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94.xml"/><Relationship Id="rId16" Type="http://schemas.openxmlformats.org/officeDocument/2006/relationships/slideLayout" Target="../slideLayouts/slideLayout1293.xml"/><Relationship Id="rId15" Type="http://schemas.openxmlformats.org/officeDocument/2006/relationships/slideLayout" Target="../slideLayouts/slideLayout1292.xml"/><Relationship Id="rId14" Type="http://schemas.openxmlformats.org/officeDocument/2006/relationships/slideLayout" Target="../slideLayouts/slideLayout1291.xml"/><Relationship Id="rId13" Type="http://schemas.openxmlformats.org/officeDocument/2006/relationships/slideLayout" Target="../slideLayouts/slideLayout1290.xml"/><Relationship Id="rId12" Type="http://schemas.openxmlformats.org/officeDocument/2006/relationships/slideLayout" Target="../slideLayouts/slideLayout1289.xml"/><Relationship Id="rId11" Type="http://schemas.openxmlformats.org/officeDocument/2006/relationships/slideLayout" Target="../slideLayouts/slideLayout1288.xml"/><Relationship Id="rId10" Type="http://schemas.openxmlformats.org/officeDocument/2006/relationships/slideLayout" Target="../slideLayouts/slideLayout1287.xml"/><Relationship Id="rId1" Type="http://schemas.openxmlformats.org/officeDocument/2006/relationships/slideLayout" Target="../slideLayouts/slideLayout1278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3.xml"/><Relationship Id="rId8" Type="http://schemas.openxmlformats.org/officeDocument/2006/relationships/slideLayout" Target="../slideLayouts/slideLayout1302.xml"/><Relationship Id="rId7" Type="http://schemas.openxmlformats.org/officeDocument/2006/relationships/slideLayout" Target="../slideLayouts/slideLayout1301.xml"/><Relationship Id="rId6" Type="http://schemas.openxmlformats.org/officeDocument/2006/relationships/slideLayout" Target="../slideLayouts/slideLayout1300.xml"/><Relationship Id="rId5" Type="http://schemas.openxmlformats.org/officeDocument/2006/relationships/slideLayout" Target="../slideLayouts/slideLayout1299.xml"/><Relationship Id="rId4" Type="http://schemas.openxmlformats.org/officeDocument/2006/relationships/slideLayout" Target="../slideLayouts/slideLayout1298.xml"/><Relationship Id="rId3" Type="http://schemas.openxmlformats.org/officeDocument/2006/relationships/slideLayout" Target="../slideLayouts/slideLayout1297.xml"/><Relationship Id="rId20" Type="http://schemas.openxmlformats.org/officeDocument/2006/relationships/theme" Target="../theme/theme77.xml"/><Relationship Id="rId2" Type="http://schemas.openxmlformats.org/officeDocument/2006/relationships/slideLayout" Target="../slideLayouts/slideLayout129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12.xml"/><Relationship Id="rId17" Type="http://schemas.openxmlformats.org/officeDocument/2006/relationships/slideLayout" Target="../slideLayouts/slideLayout1311.xml"/><Relationship Id="rId16" Type="http://schemas.openxmlformats.org/officeDocument/2006/relationships/slideLayout" Target="../slideLayouts/slideLayout1310.xml"/><Relationship Id="rId15" Type="http://schemas.openxmlformats.org/officeDocument/2006/relationships/slideLayout" Target="../slideLayouts/slideLayout1309.xml"/><Relationship Id="rId14" Type="http://schemas.openxmlformats.org/officeDocument/2006/relationships/slideLayout" Target="../slideLayouts/slideLayout1308.xml"/><Relationship Id="rId13" Type="http://schemas.openxmlformats.org/officeDocument/2006/relationships/slideLayout" Target="../slideLayouts/slideLayout1307.xml"/><Relationship Id="rId12" Type="http://schemas.openxmlformats.org/officeDocument/2006/relationships/slideLayout" Target="../slideLayouts/slideLayout1306.xml"/><Relationship Id="rId11" Type="http://schemas.openxmlformats.org/officeDocument/2006/relationships/slideLayout" Target="../slideLayouts/slideLayout1305.xml"/><Relationship Id="rId10" Type="http://schemas.openxmlformats.org/officeDocument/2006/relationships/slideLayout" Target="../slideLayouts/slideLayout1304.xml"/><Relationship Id="rId1" Type="http://schemas.openxmlformats.org/officeDocument/2006/relationships/slideLayout" Target="../slideLayouts/slideLayout1295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1.xml"/><Relationship Id="rId8" Type="http://schemas.openxmlformats.org/officeDocument/2006/relationships/slideLayout" Target="../slideLayouts/slideLayout1320.xml"/><Relationship Id="rId7" Type="http://schemas.openxmlformats.org/officeDocument/2006/relationships/slideLayout" Target="../slideLayouts/slideLayout1319.xml"/><Relationship Id="rId6" Type="http://schemas.openxmlformats.org/officeDocument/2006/relationships/slideLayout" Target="../slideLayouts/slideLayout1318.xml"/><Relationship Id="rId5" Type="http://schemas.openxmlformats.org/officeDocument/2006/relationships/slideLayout" Target="../slideLayouts/slideLayout1317.xml"/><Relationship Id="rId4" Type="http://schemas.openxmlformats.org/officeDocument/2006/relationships/slideLayout" Target="../slideLayouts/slideLayout1316.xml"/><Relationship Id="rId3" Type="http://schemas.openxmlformats.org/officeDocument/2006/relationships/slideLayout" Target="../slideLayouts/slideLayout1315.xml"/><Relationship Id="rId2" Type="http://schemas.openxmlformats.org/officeDocument/2006/relationships/slideLayout" Target="../slideLayouts/slideLayout1314.xml"/><Relationship Id="rId19" Type="http://schemas.openxmlformats.org/officeDocument/2006/relationships/theme" Target="../theme/theme7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29.xml"/><Relationship Id="rId16" Type="http://schemas.openxmlformats.org/officeDocument/2006/relationships/slideLayout" Target="../slideLayouts/slideLayout1328.xml"/><Relationship Id="rId15" Type="http://schemas.openxmlformats.org/officeDocument/2006/relationships/slideLayout" Target="../slideLayouts/slideLayout1327.xml"/><Relationship Id="rId14" Type="http://schemas.openxmlformats.org/officeDocument/2006/relationships/slideLayout" Target="../slideLayouts/slideLayout1326.xml"/><Relationship Id="rId13" Type="http://schemas.openxmlformats.org/officeDocument/2006/relationships/slideLayout" Target="../slideLayouts/slideLayout1325.xml"/><Relationship Id="rId12" Type="http://schemas.openxmlformats.org/officeDocument/2006/relationships/slideLayout" Target="../slideLayouts/slideLayout1324.xml"/><Relationship Id="rId11" Type="http://schemas.openxmlformats.org/officeDocument/2006/relationships/slideLayout" Target="../slideLayouts/slideLayout1323.xml"/><Relationship Id="rId10" Type="http://schemas.openxmlformats.org/officeDocument/2006/relationships/slideLayout" Target="../slideLayouts/slideLayout1322.xml"/><Relationship Id="rId1" Type="http://schemas.openxmlformats.org/officeDocument/2006/relationships/slideLayout" Target="../slideLayouts/slideLayout1313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8.xml"/><Relationship Id="rId8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36.xml"/><Relationship Id="rId6" Type="http://schemas.openxmlformats.org/officeDocument/2006/relationships/slideLayout" Target="../slideLayouts/slideLayout1335.xml"/><Relationship Id="rId5" Type="http://schemas.openxmlformats.org/officeDocument/2006/relationships/slideLayout" Target="../slideLayouts/slideLayout1334.xml"/><Relationship Id="rId4" Type="http://schemas.openxmlformats.org/officeDocument/2006/relationships/slideLayout" Target="../slideLayouts/slideLayout1333.xml"/><Relationship Id="rId3" Type="http://schemas.openxmlformats.org/officeDocument/2006/relationships/slideLayout" Target="../slideLayouts/slideLayout1332.xml"/><Relationship Id="rId20" Type="http://schemas.openxmlformats.org/officeDocument/2006/relationships/theme" Target="../theme/theme79.xml"/><Relationship Id="rId2" Type="http://schemas.openxmlformats.org/officeDocument/2006/relationships/slideLayout" Target="../slideLayouts/slideLayout133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47.xml"/><Relationship Id="rId17" Type="http://schemas.openxmlformats.org/officeDocument/2006/relationships/slideLayout" Target="../slideLayouts/slideLayout1346.xml"/><Relationship Id="rId16" Type="http://schemas.openxmlformats.org/officeDocument/2006/relationships/slideLayout" Target="../slideLayouts/slideLayout1345.xml"/><Relationship Id="rId15" Type="http://schemas.openxmlformats.org/officeDocument/2006/relationships/slideLayout" Target="../slideLayouts/slideLayout1344.xml"/><Relationship Id="rId14" Type="http://schemas.openxmlformats.org/officeDocument/2006/relationships/slideLayout" Target="../slideLayouts/slideLayout1343.xml"/><Relationship Id="rId13" Type="http://schemas.openxmlformats.org/officeDocument/2006/relationships/slideLayout" Target="../slideLayouts/slideLayout1342.xml"/><Relationship Id="rId12" Type="http://schemas.openxmlformats.org/officeDocument/2006/relationships/slideLayout" Target="../slideLayouts/slideLayout1341.xml"/><Relationship Id="rId11" Type="http://schemas.openxmlformats.org/officeDocument/2006/relationships/slideLayout" Target="../slideLayouts/slideLayout1340.xml"/><Relationship Id="rId10" Type="http://schemas.openxmlformats.org/officeDocument/2006/relationships/slideLayout" Target="../slideLayouts/slideLayout1339.xml"/><Relationship Id="rId1" Type="http://schemas.openxmlformats.org/officeDocument/2006/relationships/slideLayout" Target="../slideLayouts/slideLayout133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6.xml"/><Relationship Id="rId8" Type="http://schemas.openxmlformats.org/officeDocument/2006/relationships/slideLayout" Target="../slideLayouts/slideLayout1355.xml"/><Relationship Id="rId7" Type="http://schemas.openxmlformats.org/officeDocument/2006/relationships/slideLayout" Target="../slideLayouts/slideLayout1354.xml"/><Relationship Id="rId6" Type="http://schemas.openxmlformats.org/officeDocument/2006/relationships/slideLayout" Target="../slideLayouts/slideLayout1353.xml"/><Relationship Id="rId5" Type="http://schemas.openxmlformats.org/officeDocument/2006/relationships/slideLayout" Target="../slideLayouts/slideLayout1352.xml"/><Relationship Id="rId4" Type="http://schemas.openxmlformats.org/officeDocument/2006/relationships/slideLayout" Target="../slideLayouts/slideLayout1351.xml"/><Relationship Id="rId3" Type="http://schemas.openxmlformats.org/officeDocument/2006/relationships/slideLayout" Target="../slideLayouts/slideLayout1350.xml"/><Relationship Id="rId20" Type="http://schemas.openxmlformats.org/officeDocument/2006/relationships/theme" Target="../theme/theme80.xml"/><Relationship Id="rId2" Type="http://schemas.openxmlformats.org/officeDocument/2006/relationships/slideLayout" Target="../slideLayouts/slideLayout1349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65.xml"/><Relationship Id="rId17" Type="http://schemas.openxmlformats.org/officeDocument/2006/relationships/slideLayout" Target="../slideLayouts/slideLayout1364.xml"/><Relationship Id="rId16" Type="http://schemas.openxmlformats.org/officeDocument/2006/relationships/slideLayout" Target="../slideLayouts/slideLayout1363.xml"/><Relationship Id="rId15" Type="http://schemas.openxmlformats.org/officeDocument/2006/relationships/slideLayout" Target="../slideLayouts/slideLayout1362.xml"/><Relationship Id="rId14" Type="http://schemas.openxmlformats.org/officeDocument/2006/relationships/slideLayout" Target="../slideLayouts/slideLayout1361.xml"/><Relationship Id="rId13" Type="http://schemas.openxmlformats.org/officeDocument/2006/relationships/slideLayout" Target="../slideLayouts/slideLayout1360.xml"/><Relationship Id="rId12" Type="http://schemas.openxmlformats.org/officeDocument/2006/relationships/slideLayout" Target="../slideLayouts/slideLayout1359.xml"/><Relationship Id="rId11" Type="http://schemas.openxmlformats.org/officeDocument/2006/relationships/slideLayout" Target="../slideLayouts/slideLayout1358.xml"/><Relationship Id="rId10" Type="http://schemas.openxmlformats.org/officeDocument/2006/relationships/slideLayout" Target="../slideLayouts/slideLayout1357.xml"/><Relationship Id="rId1" Type="http://schemas.openxmlformats.org/officeDocument/2006/relationships/slideLayout" Target="../slideLayouts/slideLayout134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4.xml"/><Relationship Id="rId8" Type="http://schemas.openxmlformats.org/officeDocument/2006/relationships/slideLayout" Target="../slideLayouts/slideLayout1373.xml"/><Relationship Id="rId7" Type="http://schemas.openxmlformats.org/officeDocument/2006/relationships/slideLayout" Target="../slideLayouts/slideLayout1372.xml"/><Relationship Id="rId6" Type="http://schemas.openxmlformats.org/officeDocument/2006/relationships/slideLayout" Target="../slideLayouts/slideLayout1371.xml"/><Relationship Id="rId5" Type="http://schemas.openxmlformats.org/officeDocument/2006/relationships/slideLayout" Target="../slideLayouts/slideLayout1370.xml"/><Relationship Id="rId4" Type="http://schemas.openxmlformats.org/officeDocument/2006/relationships/slideLayout" Target="../slideLayouts/slideLayout1369.xml"/><Relationship Id="rId3" Type="http://schemas.openxmlformats.org/officeDocument/2006/relationships/slideLayout" Target="../slideLayouts/slideLayout1368.xml"/><Relationship Id="rId20" Type="http://schemas.openxmlformats.org/officeDocument/2006/relationships/theme" Target="../theme/theme81.xml"/><Relationship Id="rId2" Type="http://schemas.openxmlformats.org/officeDocument/2006/relationships/slideLayout" Target="../slideLayouts/slideLayout1367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83.xml"/><Relationship Id="rId17" Type="http://schemas.openxmlformats.org/officeDocument/2006/relationships/slideLayout" Target="../slideLayouts/slideLayout1382.xml"/><Relationship Id="rId16" Type="http://schemas.openxmlformats.org/officeDocument/2006/relationships/slideLayout" Target="../slideLayouts/slideLayout1381.xml"/><Relationship Id="rId15" Type="http://schemas.openxmlformats.org/officeDocument/2006/relationships/slideLayout" Target="../slideLayouts/slideLayout1380.xml"/><Relationship Id="rId14" Type="http://schemas.openxmlformats.org/officeDocument/2006/relationships/slideLayout" Target="../slideLayouts/slideLayout1379.xml"/><Relationship Id="rId13" Type="http://schemas.openxmlformats.org/officeDocument/2006/relationships/slideLayout" Target="../slideLayouts/slideLayout1378.xml"/><Relationship Id="rId12" Type="http://schemas.openxmlformats.org/officeDocument/2006/relationships/slideLayout" Target="../slideLayouts/slideLayout1377.xml"/><Relationship Id="rId11" Type="http://schemas.openxmlformats.org/officeDocument/2006/relationships/slideLayout" Target="../slideLayouts/slideLayout1376.xml"/><Relationship Id="rId10" Type="http://schemas.openxmlformats.org/officeDocument/2006/relationships/slideLayout" Target="../slideLayouts/slideLayout1375.xml"/><Relationship Id="rId1" Type="http://schemas.openxmlformats.org/officeDocument/2006/relationships/slideLayout" Target="../slideLayouts/slideLayout136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2.xml"/><Relationship Id="rId8" Type="http://schemas.openxmlformats.org/officeDocument/2006/relationships/slideLayout" Target="../slideLayouts/slideLayout1391.xml"/><Relationship Id="rId7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7.xml"/><Relationship Id="rId3" Type="http://schemas.openxmlformats.org/officeDocument/2006/relationships/slideLayout" Target="../slideLayouts/slideLayout1386.xml"/><Relationship Id="rId20" Type="http://schemas.openxmlformats.org/officeDocument/2006/relationships/theme" Target="../theme/theme82.xml"/><Relationship Id="rId2" Type="http://schemas.openxmlformats.org/officeDocument/2006/relationships/slideLayout" Target="../slideLayouts/slideLayout138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401.xml"/><Relationship Id="rId17" Type="http://schemas.openxmlformats.org/officeDocument/2006/relationships/slideLayout" Target="../slideLayouts/slideLayout1400.xml"/><Relationship Id="rId16" Type="http://schemas.openxmlformats.org/officeDocument/2006/relationships/slideLayout" Target="../slideLayouts/slideLayout1399.xml"/><Relationship Id="rId15" Type="http://schemas.openxmlformats.org/officeDocument/2006/relationships/slideLayout" Target="../slideLayouts/slideLayout1398.xml"/><Relationship Id="rId14" Type="http://schemas.openxmlformats.org/officeDocument/2006/relationships/slideLayout" Target="../slideLayouts/slideLayout1397.xml"/><Relationship Id="rId13" Type="http://schemas.openxmlformats.org/officeDocument/2006/relationships/slideLayout" Target="../slideLayouts/slideLayout1396.xml"/><Relationship Id="rId12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3.xml"/><Relationship Id="rId1" Type="http://schemas.openxmlformats.org/officeDocument/2006/relationships/slideLayout" Target="../slideLayouts/slideLayout138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0.xml"/><Relationship Id="rId8" Type="http://schemas.openxmlformats.org/officeDocument/2006/relationships/slideLayout" Target="../slideLayouts/slideLayout1409.xml"/><Relationship Id="rId7" Type="http://schemas.openxmlformats.org/officeDocument/2006/relationships/slideLayout" Target="../slideLayouts/slideLayout1408.xml"/><Relationship Id="rId6" Type="http://schemas.openxmlformats.org/officeDocument/2006/relationships/slideLayout" Target="../slideLayouts/slideLayout1407.xml"/><Relationship Id="rId5" Type="http://schemas.openxmlformats.org/officeDocument/2006/relationships/slideLayout" Target="../slideLayouts/slideLayout1406.xml"/><Relationship Id="rId4" Type="http://schemas.openxmlformats.org/officeDocument/2006/relationships/slideLayout" Target="../slideLayouts/slideLayout1405.xml"/><Relationship Id="rId3" Type="http://schemas.openxmlformats.org/officeDocument/2006/relationships/slideLayout" Target="../slideLayouts/slideLayout1404.xml"/><Relationship Id="rId2" Type="http://schemas.openxmlformats.org/officeDocument/2006/relationships/slideLayout" Target="../slideLayouts/slideLayout1403.xml"/><Relationship Id="rId19" Type="http://schemas.openxmlformats.org/officeDocument/2006/relationships/theme" Target="../theme/theme8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418.xml"/><Relationship Id="rId16" Type="http://schemas.openxmlformats.org/officeDocument/2006/relationships/slideLayout" Target="../slideLayouts/slideLayout1417.xml"/><Relationship Id="rId15" Type="http://schemas.openxmlformats.org/officeDocument/2006/relationships/slideLayout" Target="../slideLayouts/slideLayout1416.xml"/><Relationship Id="rId14" Type="http://schemas.openxmlformats.org/officeDocument/2006/relationships/slideLayout" Target="../slideLayouts/slideLayout1415.xml"/><Relationship Id="rId13" Type="http://schemas.openxmlformats.org/officeDocument/2006/relationships/slideLayout" Target="../slideLayouts/slideLayout1414.xml"/><Relationship Id="rId12" Type="http://schemas.openxmlformats.org/officeDocument/2006/relationships/slideLayout" Target="../slideLayouts/slideLayout1413.xml"/><Relationship Id="rId11" Type="http://schemas.openxmlformats.org/officeDocument/2006/relationships/slideLayout" Target="../slideLayouts/slideLayout1412.xml"/><Relationship Id="rId10" Type="http://schemas.openxmlformats.org/officeDocument/2006/relationships/slideLayout" Target="../slideLayouts/slideLayout1411.xml"/><Relationship Id="rId1" Type="http://schemas.openxmlformats.org/officeDocument/2006/relationships/slideLayout" Target="../slideLayouts/slideLayout140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7" r:id="rId1"/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  <p:sldLayoutId id="2147484870" r:id="rId14"/>
    <p:sldLayoutId id="2147484871" r:id="rId15"/>
    <p:sldLayoutId id="2147484872" r:id="rId16"/>
    <p:sldLayoutId id="21474848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6" r:id="rId12"/>
    <p:sldLayoutId id="2147484887" r:id="rId13"/>
    <p:sldLayoutId id="2147484888" r:id="rId14"/>
    <p:sldLayoutId id="2147484889" r:id="rId15"/>
    <p:sldLayoutId id="2147484890" r:id="rId16"/>
    <p:sldLayoutId id="21474848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930" r:id="rId2"/>
    <p:sldLayoutId id="2147484931" r:id="rId3"/>
    <p:sldLayoutId id="2147484932" r:id="rId4"/>
    <p:sldLayoutId id="2147484933" r:id="rId5"/>
    <p:sldLayoutId id="2147484934" r:id="rId6"/>
    <p:sldLayoutId id="2147484935" r:id="rId7"/>
    <p:sldLayoutId id="2147484936" r:id="rId8"/>
    <p:sldLayoutId id="2147484937" r:id="rId9"/>
    <p:sldLayoutId id="2147484938" r:id="rId10"/>
    <p:sldLayoutId id="2147484939" r:id="rId11"/>
    <p:sldLayoutId id="2147484940" r:id="rId12"/>
    <p:sldLayoutId id="2147484941" r:id="rId13"/>
    <p:sldLayoutId id="2147484942" r:id="rId14"/>
    <p:sldLayoutId id="2147484943" r:id="rId15"/>
    <p:sldLayoutId id="2147484944" r:id="rId16"/>
    <p:sldLayoutId id="21474849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  <p:sldLayoutId id="2147484976" r:id="rId12"/>
    <p:sldLayoutId id="2147484977" r:id="rId13"/>
    <p:sldLayoutId id="2147484978" r:id="rId14"/>
    <p:sldLayoutId id="2147484979" r:id="rId15"/>
    <p:sldLayoutId id="2147484980" r:id="rId16"/>
    <p:sldLayoutId id="21474849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  <p:sldLayoutId id="21474849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1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  <p:sldLayoutId id="2147485012" r:id="rId12"/>
    <p:sldLayoutId id="2147485013" r:id="rId13"/>
    <p:sldLayoutId id="2147485014" r:id="rId14"/>
    <p:sldLayoutId id="2147485015" r:id="rId15"/>
    <p:sldLayoutId id="2147485016" r:id="rId16"/>
    <p:sldLayoutId id="21474850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30" r:id="rId12"/>
    <p:sldLayoutId id="2147485031" r:id="rId13"/>
    <p:sldLayoutId id="2147485032" r:id="rId14"/>
    <p:sldLayoutId id="2147485033" r:id="rId15"/>
    <p:sldLayoutId id="2147485034" r:id="rId16"/>
    <p:sldLayoutId id="2147485035" r:id="rId17"/>
    <p:sldLayoutId id="214748503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8" r:id="rId1"/>
    <p:sldLayoutId id="2147485039" r:id="rId2"/>
    <p:sldLayoutId id="2147485040" r:id="rId3"/>
    <p:sldLayoutId id="2147485041" r:id="rId4"/>
    <p:sldLayoutId id="2147485042" r:id="rId5"/>
    <p:sldLayoutId id="2147485043" r:id="rId6"/>
    <p:sldLayoutId id="2147485044" r:id="rId7"/>
    <p:sldLayoutId id="2147485045" r:id="rId8"/>
    <p:sldLayoutId id="2147485046" r:id="rId9"/>
    <p:sldLayoutId id="2147485047" r:id="rId10"/>
    <p:sldLayoutId id="2147485048" r:id="rId11"/>
    <p:sldLayoutId id="2147485049" r:id="rId12"/>
    <p:sldLayoutId id="2147485050" r:id="rId13"/>
    <p:sldLayoutId id="2147485051" r:id="rId14"/>
    <p:sldLayoutId id="2147485052" r:id="rId15"/>
    <p:sldLayoutId id="2147485053" r:id="rId16"/>
    <p:sldLayoutId id="2147485054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56" r:id="rId1"/>
    <p:sldLayoutId id="2147485057" r:id="rId2"/>
    <p:sldLayoutId id="2147485058" r:id="rId3"/>
    <p:sldLayoutId id="2147485059" r:id="rId4"/>
    <p:sldLayoutId id="2147485060" r:id="rId5"/>
    <p:sldLayoutId id="2147485061" r:id="rId6"/>
    <p:sldLayoutId id="2147485062" r:id="rId7"/>
    <p:sldLayoutId id="2147485063" r:id="rId8"/>
    <p:sldLayoutId id="2147485064" r:id="rId9"/>
    <p:sldLayoutId id="2147485065" r:id="rId10"/>
    <p:sldLayoutId id="2147485066" r:id="rId11"/>
    <p:sldLayoutId id="2147485067" r:id="rId12"/>
    <p:sldLayoutId id="2147485068" r:id="rId13"/>
    <p:sldLayoutId id="2147485069" r:id="rId14"/>
    <p:sldLayoutId id="2147485070" r:id="rId15"/>
    <p:sldLayoutId id="2147485071" r:id="rId16"/>
    <p:sldLayoutId id="2147485072" r:id="rId17"/>
    <p:sldLayoutId id="2147485073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6" r:id="rId2"/>
    <p:sldLayoutId id="2147485077" r:id="rId3"/>
    <p:sldLayoutId id="2147485078" r:id="rId4"/>
    <p:sldLayoutId id="2147485079" r:id="rId5"/>
    <p:sldLayoutId id="2147485080" r:id="rId6"/>
    <p:sldLayoutId id="2147485081" r:id="rId7"/>
    <p:sldLayoutId id="2147485082" r:id="rId8"/>
    <p:sldLayoutId id="2147485083" r:id="rId9"/>
    <p:sldLayoutId id="2147485084" r:id="rId10"/>
    <p:sldLayoutId id="2147485085" r:id="rId11"/>
    <p:sldLayoutId id="2147485086" r:id="rId12"/>
    <p:sldLayoutId id="2147485087" r:id="rId13"/>
    <p:sldLayoutId id="2147485088" r:id="rId14"/>
    <p:sldLayoutId id="2147485089" r:id="rId15"/>
    <p:sldLayoutId id="2147485090" r:id="rId16"/>
    <p:sldLayoutId id="2147485091" r:id="rId17"/>
    <p:sldLayoutId id="214748509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94" r:id="rId1"/>
    <p:sldLayoutId id="2147485095" r:id="rId2"/>
    <p:sldLayoutId id="2147485096" r:id="rId3"/>
    <p:sldLayoutId id="2147485097" r:id="rId4"/>
    <p:sldLayoutId id="2147485098" r:id="rId5"/>
    <p:sldLayoutId id="2147485099" r:id="rId6"/>
    <p:sldLayoutId id="2147485100" r:id="rId7"/>
    <p:sldLayoutId id="2147485101" r:id="rId8"/>
    <p:sldLayoutId id="2147485102" r:id="rId9"/>
    <p:sldLayoutId id="2147485103" r:id="rId10"/>
    <p:sldLayoutId id="2147485104" r:id="rId11"/>
    <p:sldLayoutId id="2147485105" r:id="rId12"/>
    <p:sldLayoutId id="2147485106" r:id="rId13"/>
    <p:sldLayoutId id="2147485107" r:id="rId14"/>
    <p:sldLayoutId id="2147485108" r:id="rId15"/>
    <p:sldLayoutId id="2147485109" r:id="rId16"/>
    <p:sldLayoutId id="2147485110" r:id="rId17"/>
    <p:sldLayoutId id="2147485111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13" r:id="rId1"/>
    <p:sldLayoutId id="2147485114" r:id="rId2"/>
    <p:sldLayoutId id="2147485115" r:id="rId3"/>
    <p:sldLayoutId id="2147485116" r:id="rId4"/>
    <p:sldLayoutId id="2147485117" r:id="rId5"/>
    <p:sldLayoutId id="2147485118" r:id="rId6"/>
    <p:sldLayoutId id="2147485119" r:id="rId7"/>
    <p:sldLayoutId id="2147485120" r:id="rId8"/>
    <p:sldLayoutId id="2147485121" r:id="rId9"/>
    <p:sldLayoutId id="2147485122" r:id="rId10"/>
    <p:sldLayoutId id="2147485123" r:id="rId11"/>
    <p:sldLayoutId id="2147485124" r:id="rId12"/>
    <p:sldLayoutId id="2147485125" r:id="rId13"/>
    <p:sldLayoutId id="2147485126" r:id="rId14"/>
    <p:sldLayoutId id="2147485127" r:id="rId15"/>
    <p:sldLayoutId id="2147485128" r:id="rId16"/>
    <p:sldLayoutId id="2147485129" r:id="rId17"/>
    <p:sldLayoutId id="2147485130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32" r:id="rId1"/>
    <p:sldLayoutId id="2147485133" r:id="rId2"/>
    <p:sldLayoutId id="2147485134" r:id="rId3"/>
    <p:sldLayoutId id="2147485135" r:id="rId4"/>
    <p:sldLayoutId id="2147485136" r:id="rId5"/>
    <p:sldLayoutId id="2147485137" r:id="rId6"/>
    <p:sldLayoutId id="2147485138" r:id="rId7"/>
    <p:sldLayoutId id="2147485139" r:id="rId8"/>
    <p:sldLayoutId id="2147485140" r:id="rId9"/>
    <p:sldLayoutId id="2147485141" r:id="rId10"/>
    <p:sldLayoutId id="2147485142" r:id="rId11"/>
    <p:sldLayoutId id="2147485143" r:id="rId12"/>
    <p:sldLayoutId id="2147485144" r:id="rId13"/>
    <p:sldLayoutId id="2147485145" r:id="rId14"/>
    <p:sldLayoutId id="2147485146" r:id="rId15"/>
    <p:sldLayoutId id="2147485147" r:id="rId16"/>
    <p:sldLayoutId id="214748514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347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8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0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特性以及</a:t>
            </a:r>
            <a:r>
              <a:rPr lang="en-US" altLang="zh-CN" sz="4800" dirty="0">
                <a:solidFill>
                  <a:srgbClr val="C00000"/>
                </a:solidFill>
                <a:ea typeface="宋体" panose="02010600030101010101" pitchFamily="2" charset="-122"/>
              </a:rPr>
              <a:t>hopper-GEMM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优化</a:t>
            </a:r>
            <a:endParaRPr lang="zh-CN" altLang="en-US" sz="48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5203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381635" y="1365250"/>
            <a:ext cx="11160125" cy="39382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结论：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a. 共享内存使用量极大，居然能用满227KB。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b. 哪怕是cublas，仍然是global memory bound。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c. DSMEM在单个GEMM没什么大的使用（cublas才用70KB，但是SMEM用了几百MB）d. cutlass和cublas的主要区别？？cluster尺寸不是越大越好。似乎2是很好的尺寸。奇怪的是cutlass使用了L1/TEX，当然cublas没有用。而cublas用了一点点DSM，cutlass没有用DSM。用ncu测，cutlass是1.28ms，cublas是1.20ms。总之差不多。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e. compute throughput和memory throughput都非常高。（85%/58%）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30730" y="1298575"/>
            <a:ext cx="8465185" cy="3938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刚才的第二步已经实现了两个单独的GEMM（hopper）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下一步实现两个GEMM的融合（FFN0+FFN1）（DSM）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再下一步加上TMA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25320" y="1926590"/>
            <a:ext cx="7308850" cy="31337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负责什么内容分为：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（第一个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的一部分后，存回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给后续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cluster/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重计算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C/E-stationary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5" grpId="1" bldLvl="0" animBg="1"/>
      <p:bldP spid="21" grpId="1" bldLvl="0" animBg="1"/>
      <p:bldP spid="22" grpId="1" bldLvl="0" animBg="1"/>
      <p:bldP spid="23" grpId="1" bldLvl="0" animBg="1"/>
      <p:bldP spid="24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30120" y="5904865"/>
            <a:ext cx="91471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这里的数字</a:t>
            </a:r>
            <a:r>
              <a:rPr lang="en-US" altLang="zh-CN" sz="1400"/>
              <a:t>1 2 3 4</a:t>
            </a:r>
            <a:r>
              <a:rPr lang="zh-CN" altLang="en-US" sz="1400"/>
              <a:t>代表硬件上的</a:t>
            </a:r>
            <a:r>
              <a:rPr lang="en-US" altLang="zh-CN" sz="1400"/>
              <a:t>block id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ea typeface="宋体" panose="02010600030101010101" pitchFamily="2" charset="-122"/>
              </a:rPr>
              <a:t>对于后续</a:t>
            </a:r>
            <a:r>
              <a:rPr lang="en-US" altLang="zh-CN" sz="1400">
                <a:ea typeface="宋体" panose="02010600030101010101" pitchFamily="2" charset="-122"/>
              </a:rPr>
              <a:t>block</a:t>
            </a:r>
            <a:r>
              <a:rPr lang="zh-CN" altLang="en-US" sz="1400">
                <a:ea typeface="宋体" panose="02010600030101010101" pitchFamily="2" charset="-122"/>
              </a:rPr>
              <a:t>，要么把</a:t>
            </a:r>
            <a:r>
              <a:rPr lang="en-US" altLang="zh-CN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的结果存回</a:t>
            </a:r>
            <a:r>
              <a:rPr lang="en-US" altLang="zh-CN" sz="1400">
                <a:ea typeface="宋体" panose="02010600030101010101" pitchFamily="2" charset="-122"/>
              </a:rPr>
              <a:t>global</a:t>
            </a:r>
            <a:r>
              <a:rPr lang="zh-CN" altLang="en-US" sz="1400">
                <a:ea typeface="宋体" panose="02010600030101010101" pitchFamily="2" charset="-122"/>
              </a:rPr>
              <a:t>再利用。要么后续再重计算（我内心觉得重计算开销太大，没法接受）</a:t>
            </a:r>
            <a:endParaRPr lang="zh-CN" altLang="en-US" sz="1400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ea typeface="宋体" panose="02010600030101010101" pitchFamily="2" charset="-122"/>
              </a:rPr>
              <a:t>相比于</a:t>
            </a:r>
            <a:r>
              <a:rPr lang="en-US" altLang="zh-CN" sz="1400">
                <a:ea typeface="宋体" panose="02010600030101010101" pitchFamily="2" charset="-122"/>
              </a:rPr>
              <a:t>C-stationary</a:t>
            </a:r>
            <a:r>
              <a:rPr lang="zh-CN" altLang="en-US" sz="1400">
                <a:ea typeface="宋体" panose="02010600030101010101" pitchFamily="2" charset="-122"/>
              </a:rPr>
              <a:t>，这里</a:t>
            </a:r>
            <a:r>
              <a:rPr lang="en-US" altLang="zh-CN" sz="1400">
                <a:ea typeface="宋体" panose="02010600030101010101" pitchFamily="2" charset="-122"/>
              </a:rPr>
              <a:t>block</a:t>
            </a:r>
            <a:r>
              <a:rPr lang="zh-CN" altLang="en-US" sz="1400">
                <a:ea typeface="宋体" panose="02010600030101010101" pitchFamily="2" charset="-122"/>
              </a:rPr>
              <a:t>间交换次数大的多。多</a:t>
            </a:r>
            <a:r>
              <a:rPr lang="en-US" altLang="zh-CN" sz="1400">
                <a:ea typeface="宋体" panose="02010600030101010101" pitchFamily="2" charset="-122"/>
              </a:rPr>
              <a:t>cluster_size</a:t>
            </a:r>
            <a:r>
              <a:rPr lang="zh-CN" altLang="en-US" sz="1400">
                <a:ea typeface="宋体" panose="02010600030101010101" pitchFamily="2" charset="-122"/>
              </a:rPr>
              <a:t>次。但是仍然比从</a:t>
            </a:r>
            <a:r>
              <a:rPr lang="en-US" altLang="zh-CN" sz="1400">
                <a:ea typeface="宋体" panose="02010600030101010101" pitchFamily="2" charset="-122"/>
              </a:rPr>
              <a:t>global</a:t>
            </a:r>
            <a:r>
              <a:rPr lang="zh-CN" altLang="en-US" sz="1400">
                <a:ea typeface="宋体" panose="02010600030101010101" pitchFamily="2" charset="-122"/>
              </a:rPr>
              <a:t>读要好。好处是最后结果是每个</a:t>
            </a:r>
            <a:r>
              <a:rPr lang="en-US" altLang="zh-CN" sz="1400">
                <a:ea typeface="宋体" panose="02010600030101010101" pitchFamily="2" charset="-122"/>
              </a:rPr>
              <a:t>block</a:t>
            </a:r>
            <a:r>
              <a:rPr lang="zh-CN" altLang="en-US" sz="1400">
                <a:ea typeface="宋体" panose="02010600030101010101" pitchFamily="2" charset="-122"/>
              </a:rPr>
              <a:t>都在自己的位置上。可以继续往后融合。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C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C/E-stationary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/>
              <a:t>细节分析：</a:t>
            </a:r>
            <a:endParaRPr lang="zh-CN" altLang="en-US" sz="1600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这是</a:t>
            </a:r>
            <a:r>
              <a:rPr lang="en-US" altLang="zh-CN" sz="1600"/>
              <a:t>FFN</a:t>
            </a:r>
            <a:r>
              <a:rPr lang="zh-CN" altLang="en-US" sz="1600"/>
              <a:t>的场景，将连续的两个</a:t>
            </a:r>
            <a:r>
              <a:rPr lang="en-US" altLang="zh-CN" sz="1600"/>
              <a:t>FFN</a:t>
            </a:r>
            <a:r>
              <a:rPr lang="zh-CN" altLang="en-US" sz="1600"/>
              <a:t>进行融合。这里的特征是</a:t>
            </a:r>
            <a:r>
              <a:rPr lang="en-US" altLang="zh-CN" sz="1600"/>
              <a:t>B</a:t>
            </a:r>
            <a:r>
              <a:rPr lang="zh-CN" altLang="en-US" sz="1600"/>
              <a:t>的</a:t>
            </a:r>
            <a:r>
              <a:rPr lang="en-US" altLang="zh-CN" sz="1600"/>
              <a:t>M</a:t>
            </a:r>
            <a:r>
              <a:rPr lang="zh-CN" altLang="en-US" sz="1600"/>
              <a:t>维度和</a:t>
            </a:r>
            <a:r>
              <a:rPr lang="en-US" altLang="zh-CN" sz="1600"/>
              <a:t>D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维度是相等的，从而尽可能确保两个</a:t>
            </a:r>
            <a:r>
              <a:rPr lang="en-US" altLang="zh-CN" sz="1600"/>
              <a:t>worker</a:t>
            </a:r>
            <a:r>
              <a:rPr lang="zh-CN" altLang="en-US" sz="1600"/>
              <a:t>的工作量彼此相等。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数字</a:t>
            </a:r>
            <a:r>
              <a:rPr lang="en-US" altLang="zh-CN" sz="1600"/>
              <a:t>1 2 3 4</a:t>
            </a:r>
            <a:r>
              <a:rPr lang="zh-CN" altLang="en-US" sz="1600"/>
              <a:t>代表不同的</a:t>
            </a:r>
            <a:r>
              <a:rPr lang="en-US" altLang="zh-CN" sz="1600"/>
              <a:t>block</a:t>
            </a:r>
            <a:r>
              <a:rPr lang="zh-CN" altLang="en-US" sz="1600"/>
              <a:t>。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被划分为两个</a:t>
            </a:r>
            <a:r>
              <a:rPr lang="en-US" altLang="zh-CN" sz="1600"/>
              <a:t>worker</a:t>
            </a:r>
            <a:r>
              <a:rPr lang="zh-CN" altLang="en-US" sz="1600"/>
              <a:t>，分别负责</a:t>
            </a:r>
            <a:r>
              <a:rPr lang="en-US" altLang="zh-CN" sz="1600"/>
              <a:t>C</a:t>
            </a:r>
            <a:r>
              <a:rPr lang="zh-CN" altLang="en-US" sz="1600"/>
              <a:t>和</a:t>
            </a:r>
            <a:r>
              <a:rPr lang="en-US" altLang="zh-CN" sz="1600"/>
              <a:t>E</a:t>
            </a:r>
            <a:r>
              <a:rPr lang="zh-CN" altLang="en-US" sz="1600"/>
              <a:t>的计算。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同一列的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同时计算，算完后执行</a:t>
            </a:r>
            <a:r>
              <a:rPr lang="en-US" altLang="zh-CN" sz="1600"/>
              <a:t>all-reduce</a:t>
            </a:r>
            <a:r>
              <a:rPr lang="zh-CN" altLang="en-US" sz="1600"/>
              <a:t>，然后存回</a:t>
            </a:r>
            <a:r>
              <a:rPr lang="en-US" altLang="zh-CN" sz="1600"/>
              <a:t>global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pipeline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优化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207645" y="5842000"/>
            <a:ext cx="5031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(a)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(2+1)*5=15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(k_num+1)*N_dim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(b)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2*5+1=11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k_num*N_dim+1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k_num=2, N_dim=5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7645" y="3258185"/>
            <a:ext cx="2205990" cy="962660"/>
            <a:chOff x="672" y="5131"/>
            <a:chExt cx="3474" cy="1516"/>
          </a:xfrm>
        </p:grpSpPr>
        <p:sp>
          <p:nvSpPr>
            <p:cNvPr id="3" name="矩形 2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66670" y="3248660"/>
            <a:ext cx="2205990" cy="962660"/>
            <a:chOff x="672" y="5131"/>
            <a:chExt cx="3474" cy="1516"/>
          </a:xfrm>
        </p:grpSpPr>
        <p:sp>
          <p:nvSpPr>
            <p:cNvPr id="36" name="矩形 3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25695" y="3248660"/>
            <a:ext cx="2205990" cy="962660"/>
            <a:chOff x="672" y="5131"/>
            <a:chExt cx="3474" cy="1516"/>
          </a:xfrm>
        </p:grpSpPr>
        <p:sp>
          <p:nvSpPr>
            <p:cNvPr id="41" name="矩形 4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284720" y="3248660"/>
            <a:ext cx="2205990" cy="962660"/>
            <a:chOff x="672" y="5131"/>
            <a:chExt cx="3474" cy="1516"/>
          </a:xfrm>
        </p:grpSpPr>
        <p:sp>
          <p:nvSpPr>
            <p:cNvPr id="51" name="矩形 5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643745" y="3258185"/>
            <a:ext cx="2205990" cy="962660"/>
            <a:chOff x="672" y="5131"/>
            <a:chExt cx="3474" cy="1516"/>
          </a:xfrm>
        </p:grpSpPr>
        <p:sp>
          <p:nvSpPr>
            <p:cNvPr id="56" name="矩形 5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sp>
        <p:nvSpPr>
          <p:cNvPr id="62" name="矩形 61"/>
          <p:cNvSpPr/>
          <p:nvPr>
            <p:custDataLst>
              <p:tags r:id="rId2"/>
            </p:custDataLst>
          </p:nvPr>
        </p:nvSpPr>
        <p:spPr>
          <a:xfrm>
            <a:off x="2076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3" name="矩形 62"/>
          <p:cNvSpPr/>
          <p:nvPr>
            <p:custDataLst>
              <p:tags r:id="rId3"/>
            </p:custDataLst>
          </p:nvPr>
        </p:nvSpPr>
        <p:spPr>
          <a:xfrm>
            <a:off x="9855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4" name="矩形 63"/>
          <p:cNvSpPr/>
          <p:nvPr>
            <p:custDataLst>
              <p:tags r:id="rId4"/>
            </p:custDataLst>
          </p:nvPr>
        </p:nvSpPr>
        <p:spPr>
          <a:xfrm>
            <a:off x="9855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5" name="矩形 64"/>
          <p:cNvSpPr/>
          <p:nvPr>
            <p:custDataLst>
              <p:tags r:id="rId5"/>
            </p:custDataLst>
          </p:nvPr>
        </p:nvSpPr>
        <p:spPr>
          <a:xfrm>
            <a:off x="17633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1" name="矩形 70"/>
          <p:cNvSpPr/>
          <p:nvPr>
            <p:custDataLst>
              <p:tags r:id="rId6"/>
            </p:custDataLst>
          </p:nvPr>
        </p:nvSpPr>
        <p:spPr>
          <a:xfrm>
            <a:off x="17633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2" name="矩形 71"/>
          <p:cNvSpPr/>
          <p:nvPr>
            <p:custDataLst>
              <p:tags r:id="rId7"/>
            </p:custDataLst>
          </p:nvPr>
        </p:nvSpPr>
        <p:spPr>
          <a:xfrm>
            <a:off x="25666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3" name="矩形 72"/>
          <p:cNvSpPr/>
          <p:nvPr>
            <p:custDataLst>
              <p:tags r:id="rId8"/>
            </p:custDataLst>
          </p:nvPr>
        </p:nvSpPr>
        <p:spPr>
          <a:xfrm>
            <a:off x="33699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4" name="矩形 73"/>
          <p:cNvSpPr/>
          <p:nvPr>
            <p:custDataLst>
              <p:tags r:id="rId9"/>
            </p:custDataLst>
          </p:nvPr>
        </p:nvSpPr>
        <p:spPr>
          <a:xfrm>
            <a:off x="41732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49256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6" name="矩形 75"/>
          <p:cNvSpPr/>
          <p:nvPr>
            <p:custDataLst>
              <p:tags r:id="rId11"/>
            </p:custDataLst>
          </p:nvPr>
        </p:nvSpPr>
        <p:spPr>
          <a:xfrm>
            <a:off x="57035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7" name="矩形 76"/>
          <p:cNvSpPr/>
          <p:nvPr>
            <p:custDataLst>
              <p:tags r:id="rId12"/>
            </p:custDataLst>
          </p:nvPr>
        </p:nvSpPr>
        <p:spPr>
          <a:xfrm>
            <a:off x="64814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8" name="矩形 77"/>
          <p:cNvSpPr/>
          <p:nvPr>
            <p:custDataLst>
              <p:tags r:id="rId13"/>
            </p:custDataLst>
          </p:nvPr>
        </p:nvSpPr>
        <p:spPr>
          <a:xfrm>
            <a:off x="72847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9" name="矩形 78"/>
          <p:cNvSpPr/>
          <p:nvPr>
            <p:custDataLst>
              <p:tags r:id="rId14"/>
            </p:custDataLst>
          </p:nvPr>
        </p:nvSpPr>
        <p:spPr>
          <a:xfrm>
            <a:off x="25920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0" name="矩形 79"/>
          <p:cNvSpPr/>
          <p:nvPr>
            <p:custDataLst>
              <p:tags r:id="rId15"/>
            </p:custDataLst>
          </p:nvPr>
        </p:nvSpPr>
        <p:spPr>
          <a:xfrm>
            <a:off x="33699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1" name="矩形 80"/>
          <p:cNvSpPr/>
          <p:nvPr>
            <p:custDataLst>
              <p:tags r:id="rId16"/>
            </p:custDataLst>
          </p:nvPr>
        </p:nvSpPr>
        <p:spPr>
          <a:xfrm>
            <a:off x="41636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2" name="矩形 81"/>
          <p:cNvSpPr/>
          <p:nvPr>
            <p:custDataLst>
              <p:tags r:id="rId17"/>
            </p:custDataLst>
          </p:nvPr>
        </p:nvSpPr>
        <p:spPr>
          <a:xfrm>
            <a:off x="494157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3" name="矩形 82"/>
          <p:cNvSpPr/>
          <p:nvPr>
            <p:custDataLst>
              <p:tags r:id="rId18"/>
            </p:custDataLst>
          </p:nvPr>
        </p:nvSpPr>
        <p:spPr>
          <a:xfrm>
            <a:off x="57035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4" name="矩形 83"/>
          <p:cNvSpPr/>
          <p:nvPr>
            <p:custDataLst>
              <p:tags r:id="rId19"/>
            </p:custDataLst>
          </p:nvPr>
        </p:nvSpPr>
        <p:spPr>
          <a:xfrm>
            <a:off x="64814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5" name="矩形 84"/>
          <p:cNvSpPr/>
          <p:nvPr>
            <p:custDataLst>
              <p:tags r:id="rId20"/>
            </p:custDataLst>
          </p:nvPr>
        </p:nvSpPr>
        <p:spPr>
          <a:xfrm>
            <a:off x="72847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6" name="矩形 85"/>
          <p:cNvSpPr/>
          <p:nvPr>
            <p:custDataLst>
              <p:tags r:id="rId21"/>
            </p:custDataLst>
          </p:nvPr>
        </p:nvSpPr>
        <p:spPr>
          <a:xfrm>
            <a:off x="80625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4020820" y="1499870"/>
            <a:ext cx="1301750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4020820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4671695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 rot="16200000">
            <a:off x="6679565" y="-975995"/>
            <a:ext cx="1301750" cy="32537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703570" y="1499870"/>
            <a:ext cx="3254375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57035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635444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00532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765619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83070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100" name="直接箭头连接符 99"/>
          <p:cNvCxnSpPr/>
          <p:nvPr/>
        </p:nvCxnSpPr>
        <p:spPr>
          <a:xfrm flipH="1">
            <a:off x="1203960" y="1694180"/>
            <a:ext cx="481774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3680460" y="1703705"/>
            <a:ext cx="303085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5924550" y="1703705"/>
            <a:ext cx="1398905" cy="147701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7974330" y="1694180"/>
            <a:ext cx="106680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8625205" y="1694180"/>
            <a:ext cx="1767840" cy="147637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>
            <p:custDataLst>
              <p:tags r:id="rId22"/>
            </p:custDataLst>
          </p:nvPr>
        </p:nvCxnSpPr>
        <p:spPr>
          <a:xfrm>
            <a:off x="67310" y="5783580"/>
            <a:ext cx="119767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H="1" flipV="1">
            <a:off x="67310" y="2306320"/>
            <a:ext cx="19050" cy="34772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>
            <p:custDataLst>
              <p:tags r:id="rId23"/>
            </p:custDataLst>
          </p:nvPr>
        </p:nvSpPr>
        <p:spPr>
          <a:xfrm>
            <a:off x="4773295" y="4172585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(a) origin</a:t>
            </a:r>
            <a:endParaRPr lang="en-US" altLang="zh-CN" b="1"/>
          </a:p>
        </p:txBody>
      </p:sp>
      <p:sp>
        <p:nvSpPr>
          <p:cNvPr id="108" name="文本框 107"/>
          <p:cNvSpPr txBox="1"/>
          <p:nvPr>
            <p:custDataLst>
              <p:tags r:id="rId24"/>
            </p:custDataLst>
          </p:nvPr>
        </p:nvSpPr>
        <p:spPr>
          <a:xfrm>
            <a:off x="4773295" y="541528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(b) my idea</a:t>
            </a:r>
            <a:endParaRPr lang="en-US" altLang="zh-CN" b="1"/>
          </a:p>
        </p:txBody>
      </p:sp>
      <p:sp>
        <p:nvSpPr>
          <p:cNvPr id="109" name="矩形 108"/>
          <p:cNvSpPr/>
          <p:nvPr/>
        </p:nvSpPr>
        <p:spPr>
          <a:xfrm rot="5400000">
            <a:off x="5703570" y="0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1" name="矩形 110"/>
          <p:cNvSpPr/>
          <p:nvPr/>
        </p:nvSpPr>
        <p:spPr>
          <a:xfrm rot="5400000">
            <a:off x="5703570" y="650875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3" name="文本框 112"/>
          <p:cNvSpPr txBox="1"/>
          <p:nvPr>
            <p:custDataLst>
              <p:tags r:id="rId25"/>
            </p:custDataLst>
          </p:nvPr>
        </p:nvSpPr>
        <p:spPr>
          <a:xfrm>
            <a:off x="5400675" y="5842000"/>
            <a:ext cx="528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性能提升率为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(k_num+1)*N_dim-(k_num*N_dim+1)]/(k_num*N_dim+1)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=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(N-1)/(KN+1)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性能分析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0505" y="4987290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FFN0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(3640-3585)/3585=1.5%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N_dim=14336/256=56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K_dim=4096/64=64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650" y="1318260"/>
            <a:ext cx="5408295" cy="3704590"/>
            <a:chOff x="5589" y="-4"/>
            <a:chExt cx="8517" cy="5834"/>
          </a:xfrm>
        </p:grpSpPr>
        <p:sp>
          <p:nvSpPr>
            <p:cNvPr id="87" name="矩形 8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2" name="矩形 91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9" name="矩形 108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1" name="矩形 110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左大括号 3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4096</a:t>
              </a:r>
              <a:endParaRPr lang="en-US" altLang="zh-CN" b="1"/>
            </a:p>
          </p:txBody>
        </p:sp>
        <p:cxnSp>
          <p:nvCxnSpPr>
            <p:cNvPr id="7" name="直接箭头连接符 6"/>
            <p:cNvCxnSpPr>
              <a:stCxn id="90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9" name="直接箭头连接符 8"/>
            <p:cNvCxnSpPr>
              <a:stCxn id="94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11" name="左大括号 10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14336</a:t>
              </a:r>
              <a:endParaRPr lang="en-US" altLang="zh-CN" b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43270" y="1300480"/>
            <a:ext cx="5408930" cy="3704590"/>
            <a:chOff x="5589" y="-4"/>
            <a:chExt cx="8518" cy="5834"/>
          </a:xfrm>
        </p:grpSpPr>
        <p:sp>
          <p:nvSpPr>
            <p:cNvPr id="17" name="矩形 1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左大括号 24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cxnSp>
          <p:nvCxnSpPr>
            <p:cNvPr id="28" name="直接箭头连接符 27"/>
            <p:cNvCxnSpPr>
              <a:stCxn id="19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32" name="直接箭头连接符 31"/>
            <p:cNvCxnSpPr>
              <a:stCxn id="22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34" name="左大括号 33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8192</a:t>
              </a:r>
              <a:endParaRPr lang="en-US" altLang="zh-CN" b="1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843270" y="5018405"/>
            <a:ext cx="529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(32-1)/(4*32+1)=24%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N_dim=seq_len/256=8192/256=32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K_dim=256/64=4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07585" y="902335"/>
            <a:ext cx="30156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</a:t>
            </a:r>
            <a:endParaRPr lang="en-US" altLang="zh-CN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2085" y="6104255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越小越好，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越大越好，关键是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不能太大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（恰好符合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03750" y="490220"/>
            <a:ext cx="3792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y=(N-1)/(KN+1)≈1/K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Figure_4"/>
          <p:cNvPicPr>
            <a:picLocks noChangeAspect="1"/>
          </p:cNvPicPr>
          <p:nvPr/>
        </p:nvPicPr>
        <p:blipFill>
          <a:blip r:embed="rId1"/>
          <a:srcRect l="32307" t="13758" r="24906" b="8845"/>
          <a:stretch>
            <a:fillRect/>
          </a:stretch>
        </p:blipFill>
        <p:spPr>
          <a:xfrm>
            <a:off x="0" y="1329055"/>
            <a:ext cx="5216525" cy="4711700"/>
          </a:xfrm>
          <a:prstGeom prst="rect">
            <a:avLst/>
          </a:prstGeom>
        </p:spPr>
      </p:pic>
      <p:pic>
        <p:nvPicPr>
          <p:cNvPr id="6" name="图片 5" descr="Figure_5"/>
          <p:cNvPicPr>
            <a:picLocks noChangeAspect="1"/>
          </p:cNvPicPr>
          <p:nvPr/>
        </p:nvPicPr>
        <p:blipFill>
          <a:blip r:embed="rId2"/>
          <a:srcRect l="1771" t="6944" r="6544" b="3113"/>
          <a:stretch>
            <a:fillRect/>
          </a:stretch>
        </p:blipFill>
        <p:spPr>
          <a:xfrm>
            <a:off x="6152515" y="1329055"/>
            <a:ext cx="5440680" cy="46145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52515" y="5943600"/>
            <a:ext cx="54616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是固定的，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可以大范围变化，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越大，越趋近于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1/K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，优化效果越好。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场景下没什么大用。。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245" y="1488440"/>
            <a:ext cx="1056005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是否能和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flash attention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结合起来？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可以。当前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flash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只考虑将两个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融合，但是没有考虑每个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最后的尾部延迟。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最大能有多大？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为了保证并行性，同时启动的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数要至少大于一个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wave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。比如设为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倍。然后不一定是一个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算完一行，也可以拐弯，或者算半行等</a:t>
            </a:r>
            <a:r>
              <a:rPr lang="zh-CN" sz="200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FA3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的话，一个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SM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head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，那就把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维度上的多个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拼到一起。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其实最大值是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M*N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，因为不同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间没有依赖。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如何与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数据流结合？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很难结合。因为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肯定要用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，那一次必须算完一整行，没有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轨迹优化的空间。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又不适用这种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策略。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能否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复用？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比如算完一个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，尾部的数据给下一个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用。额。。。除非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memory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读取慢很多。。不然这种复用的价值可能不大。。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问题：看到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persistent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，不知道是不是就是这个策略？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:latency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110105" y="1350645"/>
            <a:ext cx="7972425" cy="4867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一个block从另一个block取一个值，从SMEM搬运到寄存器。测其时长。尝试了仅block0去其他block依此取值，或者所有block都在相互取值两种。（考虑是否彼此会冲突）并调整了cluster_size从1到16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（每个block使用227KB以确保各自独占一整个SM）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结论是cluster内的SM相互通信latency是完全一致的。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:throughput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53975" y="1180465"/>
            <a:ext cx="3432175" cy="534733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一个block从相邻block获取128*128的int值。固定block_num，那么总数据传输量是恒定的。我们调整cluster_size和thread_num，测量总时长。获知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</a:t>
            </a:r>
            <a:r>
              <a:rPr sz="2000">
                <a:solidFill>
                  <a:schemeClr val="tx1"/>
                </a:solidFill>
                <a:sym typeface="+mn-ea"/>
              </a:rPr>
              <a:t>结果。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结论是：1. cluster_size越大，带宽越低。2. 线程数存在sweet-point。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但是后来又发现TMA可以执行shared-to-shared操作，猜想肯定会更快，所以这个throughput测试意义也不大了。TMA使用的是cp.async.bulk命令，这里使用的是ld命令。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throughput_vs_threads_per_block_log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380" y="1180465"/>
            <a:ext cx="851662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:TMA特性介绍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5740" y="2525395"/>
            <a:ext cx="6222365" cy="2175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TMA有DSM上的reduce。也有shared-to-shared的PTX，但是cute没有封装。我去git问，被反问没有这种需求。这引发对DSM的思考：到底有什么用？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855" y="8255"/>
            <a:ext cx="5605145" cy="684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76200" y="3305810"/>
            <a:ext cx="8742680" cy="34480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1. 如果是</a:t>
            </a:r>
            <a:r>
              <a:rPr b="1">
                <a:solidFill>
                  <a:schemeClr val="tx1"/>
                </a:solidFill>
                <a:sym typeface="+mn-ea"/>
              </a:rPr>
              <a:t>单个GEMM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可能的</a:t>
            </a:r>
            <a:r>
              <a:rPr>
                <a:solidFill>
                  <a:schemeClr val="tx1"/>
                </a:solidFill>
                <a:sym typeface="+mn-ea"/>
              </a:rPr>
              <a:t>DSM优化的方法：比如一个block读一小部分A，然后下一轮次，block之间相互交换一下（当然是用TMA交互最快）。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baseline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一开始就用TMA来broadcast到多个block相同的值。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这两者相比。。没觉得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优化后</a:t>
            </a:r>
            <a:r>
              <a:rPr>
                <a:solidFill>
                  <a:schemeClr val="tx1"/>
                </a:solidFill>
                <a:sym typeface="+mn-ea"/>
              </a:rPr>
              <a:t>会好很多。。。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387475"/>
            <a:ext cx="4964430" cy="1273810"/>
            <a:chOff x="0" y="2185"/>
            <a:chExt cx="7818" cy="2006"/>
          </a:xfrm>
        </p:grpSpPr>
        <p:sp>
          <p:nvSpPr>
            <p:cNvPr id="3" name="矩形 2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27" y="2688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06" y="3225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3541" y="2384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872" y="2805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右箭头 12"/>
            <p:cNvSpPr/>
            <p:nvPr/>
          </p:nvSpPr>
          <p:spPr>
            <a:xfrm rot="10800000">
              <a:off x="3021" y="3390"/>
              <a:ext cx="3073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4" name="右箭头 13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0" y="3611"/>
              <a:ext cx="127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zh-CN" b="1">
                  <a:solidFill>
                    <a:srgbClr val="FF0000"/>
                  </a:solidFill>
                  <a:effectLst/>
                </a:rPr>
                <a:t>TMA</a:t>
              </a:r>
              <a:endParaRPr lang="en-US" altLang="zh-CN" b="1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3535" y="1387475"/>
            <a:ext cx="4965065" cy="1550670"/>
            <a:chOff x="0" y="2185"/>
            <a:chExt cx="7819" cy="2442"/>
          </a:xfrm>
        </p:grpSpPr>
        <p:sp>
          <p:nvSpPr>
            <p:cNvPr id="18" name="矩形 17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20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06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1" name="右箭头 30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3611"/>
              <a:ext cx="19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TMA multicast</a:t>
              </a:r>
              <a:endParaRPr lang="en-US" altLang="zh-CN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0380" y="266890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highlight>
                  <a:srgbClr val="FFFF00"/>
                </a:highlight>
              </a:rPr>
              <a:t>DSM</a:t>
            </a:r>
            <a:r>
              <a:rPr lang="zh-CN" altLang="en-US" sz="2400" b="1">
                <a:highlight>
                  <a:srgbClr val="FFFF00"/>
                </a:highlight>
                <a:ea typeface="宋体" panose="02010600030101010101" pitchFamily="2" charset="-122"/>
              </a:rPr>
              <a:t>优化方案</a:t>
            </a:r>
            <a:endParaRPr lang="zh-CN" alt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1275" y="2661285"/>
            <a:ext cx="157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highlight>
                  <a:srgbClr val="FFFF00"/>
                </a:highlight>
              </a:rPr>
              <a:t>baseline</a:t>
            </a:r>
            <a:endParaRPr 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72415" y="2214245"/>
            <a:ext cx="5986780" cy="344805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2. 如果是两个GEMM，那么中间结果肯定是要用DSM来交互的。哪怕用TMA搬运，也算是DSM的使用。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----&gt;我的结论：DSM适用于多GEMM融合，而不适用于单个GEMM。为论证这一观点，下面评测cublas/cutlass，检测其DSM的使用。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5235" y="1127125"/>
            <a:ext cx="5013960" cy="5362575"/>
            <a:chOff x="171" y="1969"/>
            <a:chExt cx="7896" cy="8445"/>
          </a:xfrm>
        </p:grpSpPr>
        <p:sp>
          <p:nvSpPr>
            <p:cNvPr id="2" name="矩形 1"/>
            <p:cNvSpPr/>
            <p:nvPr/>
          </p:nvSpPr>
          <p:spPr>
            <a:xfrm>
              <a:off x="1271" y="9662"/>
              <a:ext cx="6589" cy="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Global Memory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2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6200000">
              <a:off x="3326" y="2833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62" y="5886"/>
              <a:ext cx="3228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569" y="1969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69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62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90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18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46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569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69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69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569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69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97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97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997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997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7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1" y="2142"/>
              <a:ext cx="4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stationary</a:t>
              </a:r>
              <a:endParaRPr lang="en-US" sz="36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4945" y="2317750"/>
            <a:ext cx="3607435" cy="2541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case：OPT-13B-FFN0。MNK=4096,20480,5120. 充分调参后，cutlass是1.16146ms，cublas是1.31ms（循环1000次）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858520"/>
            <a:ext cx="8389620" cy="599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6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ags/tag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3341</Words>
  <Application>WPS 演示</Application>
  <PresentationFormat>宽屏</PresentationFormat>
  <Paragraphs>296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83</vt:i4>
      </vt:variant>
      <vt:variant>
        <vt:lpstr>幻灯片标题</vt:lpstr>
      </vt:variant>
      <vt:variant>
        <vt:i4>22</vt:i4>
      </vt:variant>
    </vt:vector>
  </HeadingPairs>
  <TitlesOfParts>
    <vt:vector size="117" baseType="lpstr">
      <vt:lpstr>Arial</vt:lpstr>
      <vt:lpstr>宋体</vt:lpstr>
      <vt:lpstr>Wingdings</vt:lpstr>
      <vt:lpstr>Arial</vt:lpstr>
      <vt:lpstr>微软雅黑</vt:lpstr>
      <vt:lpstr>Times New Roman</vt:lpstr>
      <vt:lpstr>Segoe UI</vt:lpstr>
      <vt:lpstr>HarmonyOS Sans SC Light</vt:lpstr>
      <vt:lpstr>Segoe Print</vt:lpstr>
      <vt:lpstr>Arial Unicode MS</vt:lpstr>
      <vt:lpstr>HarmonyOS Sans SC Black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71_自定义设计方案</vt:lpstr>
      <vt:lpstr>72_自定义设计方案</vt:lpstr>
      <vt:lpstr>73_自定义设计方案</vt:lpstr>
      <vt:lpstr>74_自定义设计方案</vt:lpstr>
      <vt:lpstr>75_自定义设计方案</vt:lpstr>
      <vt:lpstr>76_自定义设计方案</vt:lpstr>
      <vt:lpstr>77_自定义设计方案</vt:lpstr>
      <vt:lpstr>78_自定义设计方案</vt:lpstr>
      <vt:lpstr>79_自定义设计方案</vt:lpstr>
      <vt:lpstr>80_自定义设计方案</vt:lpstr>
      <vt:lpstr>81_自定义设计方案</vt:lpstr>
      <vt:lpstr>82_自定义设计方案</vt:lpstr>
      <vt:lpstr>DSM特性以及hopper-GEMM优化</vt:lpstr>
      <vt:lpstr>DSM性能分析</vt:lpstr>
      <vt:lpstr>DSM性能分析:latency</vt:lpstr>
      <vt:lpstr>DSM性能分析:throughput</vt:lpstr>
      <vt:lpstr>DSM性能分析:TMA特性介绍</vt:lpstr>
      <vt:lpstr>DSM性能分析:如何使用DSM</vt:lpstr>
      <vt:lpstr>DSM性能分析:如何使用DSM</vt:lpstr>
      <vt:lpstr>Hopper GEMM baseline analysis</vt:lpstr>
      <vt:lpstr>Hopper GEMM baseline analysis</vt:lpstr>
      <vt:lpstr>Hopper GEMM baseline analysis</vt:lpstr>
      <vt:lpstr>Next week plan</vt:lpstr>
      <vt:lpstr>Next week plan</vt:lpstr>
      <vt:lpstr>stationary总结</vt:lpstr>
      <vt:lpstr>stationary总结</vt:lpstr>
      <vt:lpstr>PowerPoint 演示文稿</vt:lpstr>
      <vt:lpstr>PowerPoint 演示文稿</vt:lpstr>
      <vt:lpstr>PowerPoint 演示文稿</vt:lpstr>
      <vt:lpstr>pipeline优化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875</cp:revision>
  <cp:lastPrinted>2017-10-17T16:00:00Z</cp:lastPrinted>
  <dcterms:created xsi:type="dcterms:W3CDTF">2017-10-17T16:00:00Z</dcterms:created>
  <dcterms:modified xsi:type="dcterms:W3CDTF">2024-09-29T11:28:59Z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